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32222E-922F-4CB9-93C9-B303103F305D}" type="datetimeFigureOut">
              <a:rPr lang="en-US" smtClean="0"/>
              <a:pPr/>
              <a:t>5/3/2011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6331F2-D9A8-4911-B57C-8D5EDCBBC82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6331F2-D9A8-4911-B57C-8D5EDCBBC826}"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6331F2-D9A8-4911-B57C-8D5EDCBBC826}"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F6AA43-E629-4DD8-851B-8D37EE1DE40E}"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B033D6-6EDE-4753-9B45-5CE6C03529E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F6AA43-E629-4DD8-851B-8D37EE1DE40E}"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B033D6-6EDE-4753-9B45-5CE6C03529E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F6AA43-E629-4DD8-851B-8D37EE1DE40E}"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B033D6-6EDE-4753-9B45-5CE6C03529E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F6AA43-E629-4DD8-851B-8D37EE1DE40E}"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B033D6-6EDE-4753-9B45-5CE6C03529E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F6AA43-E629-4DD8-851B-8D37EE1DE40E}"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B033D6-6EDE-4753-9B45-5CE6C03529E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F6AA43-E629-4DD8-851B-8D37EE1DE40E}" type="datetimeFigureOut">
              <a:rPr lang="en-US" smtClean="0"/>
              <a:pPr/>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B033D6-6EDE-4753-9B45-5CE6C03529E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F6AA43-E629-4DD8-851B-8D37EE1DE40E}" type="datetimeFigureOut">
              <a:rPr lang="en-US" smtClean="0"/>
              <a:pPr/>
              <a:t>5/3/2011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B033D6-6EDE-4753-9B45-5CE6C03529E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F6AA43-E629-4DD8-851B-8D37EE1DE40E}" type="datetimeFigureOut">
              <a:rPr lang="en-US" smtClean="0"/>
              <a:pPr/>
              <a:t>5/3/2011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B033D6-6EDE-4753-9B45-5CE6C03529E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F6AA43-E629-4DD8-851B-8D37EE1DE40E}" type="datetimeFigureOut">
              <a:rPr lang="en-US" smtClean="0"/>
              <a:pPr/>
              <a:t>5/3/2011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B033D6-6EDE-4753-9B45-5CE6C03529E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F6AA43-E629-4DD8-851B-8D37EE1DE40E}" type="datetimeFigureOut">
              <a:rPr lang="en-US" smtClean="0"/>
              <a:pPr/>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B033D6-6EDE-4753-9B45-5CE6C03529E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F6AA43-E629-4DD8-851B-8D37EE1DE40E}" type="datetimeFigureOut">
              <a:rPr lang="en-US" smtClean="0"/>
              <a:pPr/>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B033D6-6EDE-4753-9B45-5CE6C03529E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F6AA43-E629-4DD8-851B-8D37EE1DE40E}" type="datetimeFigureOut">
              <a:rPr lang="en-US" smtClean="0"/>
              <a:pPr/>
              <a:t>5/3/2011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B033D6-6EDE-4753-9B45-5CE6C03529E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actlab-dev.spcomm.uiuc.edu/drupal/2011cmn280/sites/edu.drupal.2011cmn280/files/images/derrick-rose.jpg"/>
          <p:cNvPicPr>
            <a:picLocks noChangeAspect="1" noChangeArrowheads="1"/>
          </p:cNvPicPr>
          <p:nvPr/>
        </p:nvPicPr>
        <p:blipFill>
          <a:blip r:embed="rId2" cstate="print"/>
          <a:srcRect/>
          <a:stretch>
            <a:fillRect/>
          </a:stretch>
        </p:blipFill>
        <p:spPr bwMode="auto">
          <a:xfrm>
            <a:off x="5105400" y="1600200"/>
            <a:ext cx="4038600" cy="3281363"/>
          </a:xfrm>
          <a:prstGeom prst="rect">
            <a:avLst/>
          </a:prstGeom>
          <a:noFill/>
        </p:spPr>
      </p:pic>
      <p:sp>
        <p:nvSpPr>
          <p:cNvPr id="2" name="Title 1"/>
          <p:cNvSpPr>
            <a:spLocks noGrp="1"/>
          </p:cNvSpPr>
          <p:nvPr>
            <p:ph type="ctrTitle"/>
          </p:nvPr>
        </p:nvSpPr>
        <p:spPr>
          <a:xfrm>
            <a:off x="609600" y="304800"/>
            <a:ext cx="7772400" cy="1470025"/>
          </a:xfrm>
        </p:spPr>
        <p:txBody>
          <a:bodyPr>
            <a:normAutofit/>
          </a:bodyPr>
          <a:lstStyle/>
          <a:p>
            <a:r>
              <a:rPr lang="en-US" dirty="0" smtClean="0"/>
              <a:t>Derrick Rose (Point Guard)</a:t>
            </a:r>
            <a:endParaRPr lang="en-US" dirty="0"/>
          </a:p>
        </p:txBody>
      </p:sp>
      <p:sp>
        <p:nvSpPr>
          <p:cNvPr id="3" name="Subtitle 2"/>
          <p:cNvSpPr>
            <a:spLocks noGrp="1"/>
          </p:cNvSpPr>
          <p:nvPr>
            <p:ph type="subTitle" idx="1"/>
          </p:nvPr>
        </p:nvSpPr>
        <p:spPr>
          <a:xfrm>
            <a:off x="609600" y="1676400"/>
            <a:ext cx="6400800" cy="4114800"/>
          </a:xfrm>
        </p:spPr>
        <p:txBody>
          <a:bodyPr>
            <a:normAutofit/>
          </a:bodyPr>
          <a:lstStyle/>
          <a:p>
            <a:pPr algn="l"/>
            <a:r>
              <a:rPr lang="en-US" sz="2800" dirty="0" smtClean="0">
                <a:solidFill>
                  <a:srgbClr val="FF0000"/>
                </a:solidFill>
              </a:rPr>
              <a:t>Arguably the best player in the league, he is potentially the leagues MVP. He averages 25.0 Ppg and 7.7 assists</a:t>
            </a:r>
          </a:p>
          <a:p>
            <a:pPr algn="l"/>
            <a:endParaRPr lang="en-US" sz="2800" dirty="0">
              <a:solidFill>
                <a:srgbClr val="FF0000"/>
              </a:solidFill>
            </a:endParaRPr>
          </a:p>
          <a:p>
            <a:pPr algn="l"/>
            <a:endParaRPr lang="en-US" sz="2800" dirty="0" smtClean="0">
              <a:solidFill>
                <a:srgbClr val="FF0000"/>
              </a:solidFill>
            </a:endParaRPr>
          </a:p>
          <a:p>
            <a:pPr algn="l"/>
            <a:r>
              <a:rPr lang="en-US" sz="2800" dirty="0" smtClean="0">
                <a:solidFill>
                  <a:srgbClr val="FF0000"/>
                </a:solidFill>
              </a:rPr>
              <a:t>Salary:$5,546,160</a:t>
            </a:r>
            <a:endParaRPr lang="en-US" sz="2800" dirty="0">
              <a:solidFill>
                <a:srgbClr val="FF0000"/>
              </a:solidFill>
            </a:endParaRPr>
          </a:p>
        </p:txBody>
      </p:sp>
      <p:pic>
        <p:nvPicPr>
          <p:cNvPr id="1026" name="Picture 2" descr="Derrick Rose"/>
          <p:cNvPicPr>
            <a:picLocks noChangeAspect="1" noChangeArrowheads="1"/>
          </p:cNvPicPr>
          <p:nvPr/>
        </p:nvPicPr>
        <p:blipFill>
          <a:blip r:embed="rId3" cstate="print"/>
          <a:srcRect/>
          <a:stretch>
            <a:fillRect/>
          </a:stretch>
        </p:blipFill>
        <p:spPr bwMode="auto">
          <a:xfrm>
            <a:off x="2362200" y="3581400"/>
            <a:ext cx="3858750" cy="280035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midwestsportsfans.com/wp-content/uploads/2008/10/eric-gordon-clippers.jpg"/>
          <p:cNvPicPr>
            <a:picLocks noChangeAspect="1" noChangeArrowheads="1"/>
          </p:cNvPicPr>
          <p:nvPr/>
        </p:nvPicPr>
        <p:blipFill>
          <a:blip r:embed="rId2" cstate="print"/>
          <a:srcRect/>
          <a:stretch>
            <a:fillRect/>
          </a:stretch>
        </p:blipFill>
        <p:spPr bwMode="auto">
          <a:xfrm>
            <a:off x="6324600" y="2971800"/>
            <a:ext cx="2594461" cy="3276600"/>
          </a:xfrm>
          <a:prstGeom prst="rect">
            <a:avLst/>
          </a:prstGeom>
          <a:noFill/>
        </p:spPr>
      </p:pic>
      <p:sp>
        <p:nvSpPr>
          <p:cNvPr id="2" name="Title 1"/>
          <p:cNvSpPr>
            <a:spLocks noGrp="1"/>
          </p:cNvSpPr>
          <p:nvPr>
            <p:ph type="title"/>
          </p:nvPr>
        </p:nvSpPr>
        <p:spPr/>
        <p:txBody>
          <a:bodyPr/>
          <a:lstStyle/>
          <a:p>
            <a:r>
              <a:rPr lang="en-US" dirty="0" smtClean="0">
                <a:solidFill>
                  <a:schemeClr val="tx2"/>
                </a:solidFill>
              </a:rPr>
              <a:t>Eric Gordon(Guard)</a:t>
            </a:r>
            <a:endParaRPr lang="en-US" dirty="0">
              <a:solidFill>
                <a:schemeClr val="tx2"/>
              </a:solidFill>
            </a:endParaRPr>
          </a:p>
        </p:txBody>
      </p:sp>
      <p:sp>
        <p:nvSpPr>
          <p:cNvPr id="3" name="Content Placeholder 2"/>
          <p:cNvSpPr>
            <a:spLocks noGrp="1"/>
          </p:cNvSpPr>
          <p:nvPr>
            <p:ph idx="1"/>
          </p:nvPr>
        </p:nvSpPr>
        <p:spPr/>
        <p:txBody>
          <a:bodyPr/>
          <a:lstStyle/>
          <a:p>
            <a:r>
              <a:rPr lang="en-US" dirty="0" smtClean="0">
                <a:solidFill>
                  <a:srgbClr val="FF0000"/>
                </a:solidFill>
              </a:rPr>
              <a:t>He averages 22.3 points per game and 4 assists. He was drafted number 7 in 2008. </a:t>
            </a:r>
          </a:p>
          <a:p>
            <a:endParaRPr lang="en-US" dirty="0">
              <a:solidFill>
                <a:srgbClr val="FF0000"/>
              </a:solidFill>
            </a:endParaRPr>
          </a:p>
          <a:p>
            <a:endParaRPr lang="en-US" dirty="0" smtClean="0">
              <a:solidFill>
                <a:srgbClr val="FF0000"/>
              </a:solidFill>
            </a:endParaRPr>
          </a:p>
          <a:p>
            <a:r>
              <a:rPr lang="en-US" dirty="0" smtClean="0">
                <a:solidFill>
                  <a:srgbClr val="FF0000"/>
                </a:solidFill>
              </a:rPr>
              <a:t>Salary:3,016,680</a:t>
            </a:r>
          </a:p>
        </p:txBody>
      </p:sp>
      <p:pic>
        <p:nvPicPr>
          <p:cNvPr id="4100" name="Picture 4" descr="Eric Gordon"/>
          <p:cNvPicPr>
            <a:picLocks noChangeAspect="1" noChangeArrowheads="1"/>
          </p:cNvPicPr>
          <p:nvPr/>
        </p:nvPicPr>
        <p:blipFill>
          <a:blip r:embed="rId3" cstate="print"/>
          <a:srcRect/>
          <a:stretch>
            <a:fillRect/>
          </a:stretch>
        </p:blipFill>
        <p:spPr bwMode="auto">
          <a:xfrm>
            <a:off x="2514600" y="3733800"/>
            <a:ext cx="3753750" cy="272415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birdman55.files.wordpress.com/2010/11/kevin-durant-dunk.jpg"/>
          <p:cNvPicPr>
            <a:picLocks noChangeAspect="1" noChangeArrowheads="1"/>
          </p:cNvPicPr>
          <p:nvPr/>
        </p:nvPicPr>
        <p:blipFill>
          <a:blip r:embed="rId2" cstate="print"/>
          <a:srcRect/>
          <a:stretch>
            <a:fillRect/>
          </a:stretch>
        </p:blipFill>
        <p:spPr bwMode="auto">
          <a:xfrm>
            <a:off x="5257800" y="2819400"/>
            <a:ext cx="3886200" cy="2590800"/>
          </a:xfrm>
          <a:prstGeom prst="rect">
            <a:avLst/>
          </a:prstGeom>
          <a:noFill/>
        </p:spPr>
      </p:pic>
      <p:sp>
        <p:nvSpPr>
          <p:cNvPr id="2" name="Title 1"/>
          <p:cNvSpPr>
            <a:spLocks noGrp="1"/>
          </p:cNvSpPr>
          <p:nvPr>
            <p:ph type="title"/>
          </p:nvPr>
        </p:nvSpPr>
        <p:spPr/>
        <p:txBody>
          <a:bodyPr/>
          <a:lstStyle/>
          <a:p>
            <a:r>
              <a:rPr lang="en-US" dirty="0" smtClean="0">
                <a:solidFill>
                  <a:srgbClr val="7030A0"/>
                </a:solidFill>
              </a:rPr>
              <a:t>Kevin Durant ( Small Forward)</a:t>
            </a:r>
            <a:endParaRPr lang="en-US" dirty="0">
              <a:solidFill>
                <a:srgbClr val="7030A0"/>
              </a:solidFill>
            </a:endParaRPr>
          </a:p>
        </p:txBody>
      </p:sp>
      <p:sp>
        <p:nvSpPr>
          <p:cNvPr id="3" name="Content Placeholder 2"/>
          <p:cNvSpPr>
            <a:spLocks noGrp="1"/>
          </p:cNvSpPr>
          <p:nvPr>
            <p:ph idx="1"/>
          </p:nvPr>
        </p:nvSpPr>
        <p:spPr/>
        <p:txBody>
          <a:bodyPr/>
          <a:lstStyle/>
          <a:p>
            <a:r>
              <a:rPr lang="en-US" dirty="0" smtClean="0">
                <a:solidFill>
                  <a:schemeClr val="accent6">
                    <a:lumMod val="75000"/>
                  </a:schemeClr>
                </a:solidFill>
              </a:rPr>
              <a:t>He averaged 27.7 points during the regular season and averages 32.4 Points per game in the Playoffs. He could also be the MVP. He already has two 40 point games in the playoffs out of 4.</a:t>
            </a:r>
          </a:p>
          <a:p>
            <a:r>
              <a:rPr lang="en-US" dirty="0" smtClean="0">
                <a:solidFill>
                  <a:schemeClr val="accent6">
                    <a:lumMod val="75000"/>
                  </a:schemeClr>
                </a:solidFill>
              </a:rPr>
              <a:t>Salary:$6,053,662</a:t>
            </a:r>
            <a:endParaRPr lang="en-US" dirty="0">
              <a:solidFill>
                <a:schemeClr val="accent6">
                  <a:lumMod val="75000"/>
                </a:schemeClr>
              </a:solidFill>
            </a:endParaRPr>
          </a:p>
        </p:txBody>
      </p:sp>
      <p:pic>
        <p:nvPicPr>
          <p:cNvPr id="6146" name="Picture 2" descr="Kevin Durant"/>
          <p:cNvPicPr>
            <a:picLocks noChangeAspect="1" noChangeArrowheads="1"/>
          </p:cNvPicPr>
          <p:nvPr/>
        </p:nvPicPr>
        <p:blipFill>
          <a:blip r:embed="rId3" cstate="print"/>
          <a:srcRect/>
          <a:stretch>
            <a:fillRect/>
          </a:stretch>
        </p:blipFill>
        <p:spPr bwMode="auto">
          <a:xfrm>
            <a:off x="2819400" y="3886200"/>
            <a:ext cx="3333750" cy="241935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Joakim Noah (Center)</a:t>
            </a:r>
            <a:r>
              <a:rPr lang="en-US" b="1" dirty="0" smtClean="0"/>
              <a:t/>
            </a:r>
            <a:br>
              <a:rPr lang="en-US" b="1" dirty="0" smtClean="0"/>
            </a:br>
            <a:endParaRPr lang="en-US" dirty="0"/>
          </a:p>
        </p:txBody>
      </p:sp>
      <p:sp>
        <p:nvSpPr>
          <p:cNvPr id="3" name="Content Placeholder 2"/>
          <p:cNvSpPr>
            <a:spLocks noGrp="1"/>
          </p:cNvSpPr>
          <p:nvPr>
            <p:ph idx="1"/>
          </p:nvPr>
        </p:nvSpPr>
        <p:spPr/>
        <p:txBody>
          <a:bodyPr/>
          <a:lstStyle/>
          <a:p>
            <a:r>
              <a:rPr lang="en-US" dirty="0" smtClean="0">
                <a:solidFill>
                  <a:srgbClr val="FF0000"/>
                </a:solidFill>
              </a:rPr>
              <a:t>Joakim Noah is 6’11” and weighs 232 pounds, He averages a double double. He's been playing on the Bulls for his three year career. </a:t>
            </a:r>
          </a:p>
          <a:p>
            <a:r>
              <a:rPr lang="en-US" dirty="0" smtClean="0">
                <a:solidFill>
                  <a:srgbClr val="FF0000"/>
                </a:solidFill>
              </a:rPr>
              <a:t>Salary: $3,128,536</a:t>
            </a:r>
            <a:endParaRPr lang="en-US" dirty="0">
              <a:solidFill>
                <a:srgbClr val="FF0000"/>
              </a:solidFill>
            </a:endParaRPr>
          </a:p>
        </p:txBody>
      </p:sp>
      <p:pic>
        <p:nvPicPr>
          <p:cNvPr id="16386" name="Picture 2" descr="Joakim Noah"/>
          <p:cNvPicPr>
            <a:picLocks noChangeAspect="1" noChangeArrowheads="1"/>
          </p:cNvPicPr>
          <p:nvPr/>
        </p:nvPicPr>
        <p:blipFill>
          <a:blip r:embed="rId2" cstate="print"/>
          <a:srcRect/>
          <a:stretch>
            <a:fillRect/>
          </a:stretch>
        </p:blipFill>
        <p:spPr bwMode="auto">
          <a:xfrm>
            <a:off x="2628000" y="3886200"/>
            <a:ext cx="3753750" cy="2724151"/>
          </a:xfrm>
          <a:prstGeom prst="rect">
            <a:avLst/>
          </a:prstGeom>
          <a:noFill/>
        </p:spPr>
      </p:pic>
      <p:pic>
        <p:nvPicPr>
          <p:cNvPr id="4098" name="Picture 2" descr="http://chicagoist.com/attachments/Margaret%20Lyons/2008_5_25.joakimnoah.jpg"/>
          <p:cNvPicPr>
            <a:picLocks noChangeAspect="1" noChangeArrowheads="1"/>
          </p:cNvPicPr>
          <p:nvPr/>
        </p:nvPicPr>
        <p:blipFill>
          <a:blip r:embed="rId3" cstate="print"/>
          <a:srcRect/>
          <a:stretch>
            <a:fillRect/>
          </a:stretch>
        </p:blipFill>
        <p:spPr bwMode="auto">
          <a:xfrm>
            <a:off x="5791200" y="3124200"/>
            <a:ext cx="3352800" cy="298026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Kevin Love(Power Forward)</a:t>
            </a:r>
            <a:endParaRPr lang="en-US" dirty="0"/>
          </a:p>
        </p:txBody>
      </p:sp>
      <p:sp>
        <p:nvSpPr>
          <p:cNvPr id="3" name="Content Placeholder 2"/>
          <p:cNvSpPr>
            <a:spLocks noGrp="1"/>
          </p:cNvSpPr>
          <p:nvPr>
            <p:ph idx="1"/>
          </p:nvPr>
        </p:nvSpPr>
        <p:spPr/>
        <p:txBody>
          <a:bodyPr/>
          <a:lstStyle/>
          <a:p>
            <a:r>
              <a:rPr lang="en-US" dirty="0" smtClean="0">
                <a:solidFill>
                  <a:srgbClr val="002060"/>
                </a:solidFill>
              </a:rPr>
              <a:t>He averages 20.2 Points a game and 15.2 rebounds per game. He went to UCLA and has two years experience</a:t>
            </a:r>
          </a:p>
          <a:p>
            <a:endParaRPr lang="en-US" dirty="0">
              <a:solidFill>
                <a:srgbClr val="002060"/>
              </a:solidFill>
            </a:endParaRPr>
          </a:p>
          <a:p>
            <a:endParaRPr lang="en-US" dirty="0" smtClean="0">
              <a:solidFill>
                <a:srgbClr val="002060"/>
              </a:solidFill>
            </a:endParaRPr>
          </a:p>
          <a:p>
            <a:r>
              <a:rPr lang="en-US" dirty="0" smtClean="0">
                <a:solidFill>
                  <a:srgbClr val="002060"/>
                </a:solidFill>
              </a:rPr>
              <a:t>Salary:$3,638,280</a:t>
            </a:r>
            <a:endParaRPr lang="en-US" dirty="0">
              <a:solidFill>
                <a:srgbClr val="002060"/>
              </a:solidFill>
            </a:endParaRPr>
          </a:p>
        </p:txBody>
      </p:sp>
      <p:pic>
        <p:nvPicPr>
          <p:cNvPr id="17410" name="Picture 2" descr="Kevin Love"/>
          <p:cNvPicPr>
            <a:picLocks noChangeAspect="1" noChangeArrowheads="1"/>
          </p:cNvPicPr>
          <p:nvPr/>
        </p:nvPicPr>
        <p:blipFill>
          <a:blip r:embed="rId2" cstate="print"/>
          <a:srcRect/>
          <a:stretch>
            <a:fillRect/>
          </a:stretch>
        </p:blipFill>
        <p:spPr bwMode="auto">
          <a:xfrm>
            <a:off x="2667000" y="3886200"/>
            <a:ext cx="3753750" cy="2724151"/>
          </a:xfrm>
          <a:prstGeom prst="rect">
            <a:avLst/>
          </a:prstGeom>
          <a:noFill/>
        </p:spPr>
      </p:pic>
      <p:pic>
        <p:nvPicPr>
          <p:cNvPr id="3074" name="Picture 2" descr="http://www.mindbodygreen.com/images/features/kevin_love_timberwolves-yoga.jpg"/>
          <p:cNvPicPr>
            <a:picLocks noChangeAspect="1" noChangeArrowheads="1"/>
          </p:cNvPicPr>
          <p:nvPr/>
        </p:nvPicPr>
        <p:blipFill>
          <a:blip r:embed="rId3" cstate="print"/>
          <a:srcRect/>
          <a:stretch>
            <a:fillRect/>
          </a:stretch>
        </p:blipFill>
        <p:spPr bwMode="auto">
          <a:xfrm>
            <a:off x="6476999" y="2771913"/>
            <a:ext cx="2667001" cy="386521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Guards</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chemeClr val="accent3">
                    <a:lumMod val="50000"/>
                  </a:schemeClr>
                </a:solidFill>
              </a:rPr>
              <a:t>Brandon Jennings- 16.2 points per game Salary:$2,331,120</a:t>
            </a:r>
            <a:endParaRPr lang="en-US" dirty="0" smtClean="0">
              <a:solidFill>
                <a:schemeClr val="accent6">
                  <a:lumMod val="75000"/>
                </a:schemeClr>
              </a:solidFill>
            </a:endParaRPr>
          </a:p>
          <a:p>
            <a:r>
              <a:rPr lang="en-US" dirty="0" smtClean="0">
                <a:solidFill>
                  <a:schemeClr val="tx2"/>
                </a:solidFill>
              </a:rPr>
              <a:t>Stephen Curry- 18.6 PPG </a:t>
            </a:r>
          </a:p>
          <a:p>
            <a:pPr>
              <a:buNone/>
            </a:pPr>
            <a:r>
              <a:rPr lang="en-US" dirty="0" smtClean="0">
                <a:solidFill>
                  <a:schemeClr val="tx2"/>
                </a:solidFill>
              </a:rPr>
              <a:t>    Salary: $2,913,840</a:t>
            </a:r>
          </a:p>
          <a:p>
            <a:r>
              <a:rPr lang="en-US" dirty="0" smtClean="0">
                <a:solidFill>
                  <a:schemeClr val="accent6">
                    <a:lumMod val="75000"/>
                  </a:schemeClr>
                </a:solidFill>
              </a:rPr>
              <a:t>D.J. Augustin- 14.4 PPG</a:t>
            </a:r>
          </a:p>
          <a:p>
            <a:pPr>
              <a:buNone/>
            </a:pPr>
            <a:r>
              <a:rPr lang="en-US" dirty="0" smtClean="0">
                <a:solidFill>
                  <a:schemeClr val="accent6">
                    <a:lumMod val="75000"/>
                  </a:schemeClr>
                </a:solidFill>
              </a:rPr>
              <a:t>     Salary: $2,540,400</a:t>
            </a:r>
          </a:p>
          <a:p>
            <a:r>
              <a:rPr lang="en-US" dirty="0" smtClean="0">
                <a:solidFill>
                  <a:schemeClr val="accent5">
                    <a:lumMod val="75000"/>
                  </a:schemeClr>
                </a:solidFill>
              </a:rPr>
              <a:t>Maurice Ager-3.8 PPG Salary: $88,512</a:t>
            </a:r>
          </a:p>
          <a:p>
            <a:r>
              <a:rPr lang="en-US" dirty="0" err="1" smtClean="0">
                <a:solidFill>
                  <a:srgbClr val="7030A0"/>
                </a:solidFill>
              </a:rPr>
              <a:t>Jerel</a:t>
            </a:r>
            <a:r>
              <a:rPr lang="en-US" dirty="0" smtClean="0">
                <a:solidFill>
                  <a:srgbClr val="7030A0"/>
                </a:solidFill>
              </a:rPr>
              <a:t> McNeal- No data Salary: $26,311</a:t>
            </a:r>
          </a:p>
          <a:p>
            <a:endParaRPr lang="en-US" dirty="0" smtClean="0">
              <a:solidFill>
                <a:srgbClr val="7030A0"/>
              </a:solidFill>
            </a:endParaRPr>
          </a:p>
          <a:p>
            <a:endParaRPr lang="en-US" dirty="0" smtClean="0">
              <a:solidFill>
                <a:srgbClr val="7030A0"/>
              </a:solidFill>
            </a:endParaRPr>
          </a:p>
          <a:p>
            <a:endParaRPr lang="en-US" dirty="0" smtClean="0">
              <a:solidFill>
                <a:srgbClr val="7030A0"/>
              </a:solidFill>
            </a:endParaRPr>
          </a:p>
          <a:p>
            <a:endParaRPr lang="en-US" dirty="0" smtClean="0">
              <a:solidFill>
                <a:schemeClr val="accent5">
                  <a:lumMod val="75000"/>
                </a:schemeClr>
              </a:solidFill>
            </a:endParaRPr>
          </a:p>
          <a:p>
            <a:endParaRPr lang="en-US" dirty="0" smtClean="0">
              <a:solidFill>
                <a:schemeClr val="tx2"/>
              </a:solidFill>
            </a:endParaRPr>
          </a:p>
          <a:p>
            <a:endParaRPr lang="en-US" dirty="0"/>
          </a:p>
        </p:txBody>
      </p:sp>
      <p:pic>
        <p:nvPicPr>
          <p:cNvPr id="2050" name="Picture 2" descr="Stephen Curry"/>
          <p:cNvPicPr>
            <a:picLocks noChangeAspect="1" noChangeArrowheads="1"/>
          </p:cNvPicPr>
          <p:nvPr/>
        </p:nvPicPr>
        <p:blipFill>
          <a:blip r:embed="rId3" cstate="print"/>
          <a:srcRect/>
          <a:stretch>
            <a:fillRect/>
          </a:stretch>
        </p:blipFill>
        <p:spPr bwMode="auto">
          <a:xfrm>
            <a:off x="1600200" y="5544638"/>
            <a:ext cx="1809750" cy="1313362"/>
          </a:xfrm>
          <a:prstGeom prst="rect">
            <a:avLst/>
          </a:prstGeom>
          <a:noFill/>
        </p:spPr>
      </p:pic>
      <p:pic>
        <p:nvPicPr>
          <p:cNvPr id="2052" name="Picture 4" descr="Brandon Jennings"/>
          <p:cNvPicPr>
            <a:picLocks noChangeAspect="1" noChangeArrowheads="1"/>
          </p:cNvPicPr>
          <p:nvPr/>
        </p:nvPicPr>
        <p:blipFill>
          <a:blip r:embed="rId4" cstate="print"/>
          <a:srcRect/>
          <a:stretch>
            <a:fillRect/>
          </a:stretch>
        </p:blipFill>
        <p:spPr bwMode="auto">
          <a:xfrm>
            <a:off x="0" y="5655237"/>
            <a:ext cx="1657350" cy="1202763"/>
          </a:xfrm>
          <a:prstGeom prst="rect">
            <a:avLst/>
          </a:prstGeom>
          <a:noFill/>
        </p:spPr>
      </p:pic>
      <p:pic>
        <p:nvPicPr>
          <p:cNvPr id="2054" name="Picture 6" descr="D.J. Augustin"/>
          <p:cNvPicPr>
            <a:picLocks noChangeAspect="1" noChangeArrowheads="1"/>
          </p:cNvPicPr>
          <p:nvPr/>
        </p:nvPicPr>
        <p:blipFill>
          <a:blip r:embed="rId5" cstate="print"/>
          <a:srcRect/>
          <a:stretch>
            <a:fillRect/>
          </a:stretch>
        </p:blipFill>
        <p:spPr bwMode="auto">
          <a:xfrm>
            <a:off x="3505200" y="5562600"/>
            <a:ext cx="1784999" cy="1295400"/>
          </a:xfrm>
          <a:prstGeom prst="rect">
            <a:avLst/>
          </a:prstGeom>
          <a:noFill/>
        </p:spPr>
      </p:pic>
      <p:pic>
        <p:nvPicPr>
          <p:cNvPr id="2056" name="Picture 8" descr="Maurice Ager"/>
          <p:cNvPicPr>
            <a:picLocks noChangeAspect="1" noChangeArrowheads="1"/>
          </p:cNvPicPr>
          <p:nvPr/>
        </p:nvPicPr>
        <p:blipFill>
          <a:blip r:embed="rId6" cstate="print"/>
          <a:srcRect/>
          <a:stretch>
            <a:fillRect/>
          </a:stretch>
        </p:blipFill>
        <p:spPr bwMode="auto">
          <a:xfrm>
            <a:off x="5410200" y="5544637"/>
            <a:ext cx="1809750" cy="1313363"/>
          </a:xfrm>
          <a:prstGeom prst="rect">
            <a:avLst/>
          </a:prstGeom>
          <a:noFill/>
        </p:spPr>
      </p:pic>
      <p:pic>
        <p:nvPicPr>
          <p:cNvPr id="2058" name="Picture 10" descr="Jerel McNeal"/>
          <p:cNvPicPr>
            <a:picLocks noChangeAspect="1" noChangeArrowheads="1"/>
          </p:cNvPicPr>
          <p:nvPr/>
        </p:nvPicPr>
        <p:blipFill>
          <a:blip r:embed="rId7" cstate="print"/>
          <a:srcRect/>
          <a:stretch>
            <a:fillRect/>
          </a:stretch>
        </p:blipFill>
        <p:spPr bwMode="auto">
          <a:xfrm>
            <a:off x="7467600" y="5473210"/>
            <a:ext cx="1000125" cy="138479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Marc Gasol"/>
          <p:cNvPicPr>
            <a:picLocks noChangeAspect="1" noChangeArrowheads="1"/>
          </p:cNvPicPr>
          <p:nvPr/>
        </p:nvPicPr>
        <p:blipFill>
          <a:blip r:embed="rId3" cstate="print"/>
          <a:srcRect/>
          <a:stretch>
            <a:fillRect/>
          </a:stretch>
        </p:blipFill>
        <p:spPr bwMode="auto">
          <a:xfrm>
            <a:off x="6858000" y="5029200"/>
            <a:ext cx="2519999" cy="1828800"/>
          </a:xfrm>
          <a:prstGeom prst="rect">
            <a:avLst/>
          </a:prstGeom>
          <a:noFill/>
        </p:spPr>
      </p:pic>
      <p:sp>
        <p:nvSpPr>
          <p:cNvPr id="2" name="Title 1"/>
          <p:cNvSpPr>
            <a:spLocks noGrp="1"/>
          </p:cNvSpPr>
          <p:nvPr>
            <p:ph type="title"/>
          </p:nvPr>
        </p:nvSpPr>
        <p:spPr/>
        <p:txBody>
          <a:bodyPr/>
          <a:lstStyle/>
          <a:p>
            <a:r>
              <a:rPr lang="en-US" dirty="0" smtClean="0"/>
              <a:t>Forwards/Center</a:t>
            </a:r>
            <a:endParaRPr lang="en-US" dirty="0"/>
          </a:p>
        </p:txBody>
      </p:sp>
      <p:sp>
        <p:nvSpPr>
          <p:cNvPr id="3" name="Content Placeholder 2"/>
          <p:cNvSpPr>
            <a:spLocks noGrp="1"/>
          </p:cNvSpPr>
          <p:nvPr>
            <p:ph idx="1"/>
          </p:nvPr>
        </p:nvSpPr>
        <p:spPr/>
        <p:txBody>
          <a:bodyPr/>
          <a:lstStyle/>
          <a:p>
            <a:r>
              <a:rPr lang="en-US" dirty="0" smtClean="0">
                <a:solidFill>
                  <a:srgbClr val="FFFF00"/>
                </a:solidFill>
              </a:rPr>
              <a:t>Tyler </a:t>
            </a:r>
            <a:r>
              <a:rPr lang="en-US" dirty="0" err="1" smtClean="0">
                <a:solidFill>
                  <a:srgbClr val="FFFF00"/>
                </a:solidFill>
              </a:rPr>
              <a:t>Hansbrough</a:t>
            </a:r>
            <a:r>
              <a:rPr lang="en-US" dirty="0" smtClean="0">
                <a:solidFill>
                  <a:srgbClr val="FFFF00"/>
                </a:solidFill>
              </a:rPr>
              <a:t>- 11 PPG Salary: $1,998,600</a:t>
            </a:r>
          </a:p>
          <a:p>
            <a:r>
              <a:rPr lang="en-US" dirty="0" smtClean="0">
                <a:solidFill>
                  <a:srgbClr val="FF0000"/>
                </a:solidFill>
              </a:rPr>
              <a:t>Marcus Cousin- 1 PPG Salary: $26,311 </a:t>
            </a:r>
          </a:p>
          <a:p>
            <a:r>
              <a:rPr lang="en-US" dirty="0" smtClean="0">
                <a:solidFill>
                  <a:schemeClr val="tx2">
                    <a:lumMod val="75000"/>
                  </a:schemeClr>
                </a:solidFill>
              </a:rPr>
              <a:t>Magnum </a:t>
            </a:r>
            <a:r>
              <a:rPr lang="en-US" dirty="0" err="1" smtClean="0">
                <a:solidFill>
                  <a:schemeClr val="tx2">
                    <a:lumMod val="75000"/>
                  </a:schemeClr>
                </a:solidFill>
              </a:rPr>
              <a:t>Rolle</a:t>
            </a:r>
            <a:r>
              <a:rPr lang="en-US" dirty="0" smtClean="0">
                <a:solidFill>
                  <a:schemeClr val="tx2">
                    <a:lumMod val="75000"/>
                  </a:schemeClr>
                </a:solidFill>
              </a:rPr>
              <a:t>- 6’11” 235 lbs Salary: $52,622</a:t>
            </a:r>
          </a:p>
          <a:p>
            <a:r>
              <a:rPr lang="en-US" dirty="0" smtClean="0">
                <a:solidFill>
                  <a:schemeClr val="tx1">
                    <a:lumMod val="95000"/>
                    <a:lumOff val="5000"/>
                  </a:schemeClr>
                </a:solidFill>
              </a:rPr>
              <a:t>Kyle Weaver: 5.6 PPG, and 11.35 PER. </a:t>
            </a:r>
          </a:p>
          <a:p>
            <a:pPr>
              <a:buNone/>
            </a:pPr>
            <a:r>
              <a:rPr lang="en-US" dirty="0" smtClean="0">
                <a:solidFill>
                  <a:schemeClr val="tx1">
                    <a:lumMod val="95000"/>
                    <a:lumOff val="5000"/>
                  </a:schemeClr>
                </a:solidFill>
              </a:rPr>
              <a:t>Salary: $123,411  </a:t>
            </a:r>
          </a:p>
          <a:p>
            <a:pPr>
              <a:buNone/>
            </a:pPr>
            <a:r>
              <a:rPr lang="en-US" dirty="0" smtClean="0">
                <a:solidFill>
                  <a:schemeClr val="accent1">
                    <a:lumMod val="75000"/>
                  </a:schemeClr>
                </a:solidFill>
              </a:rPr>
              <a:t>Marc </a:t>
            </a:r>
            <a:r>
              <a:rPr lang="en-US" dirty="0" err="1" smtClean="0">
                <a:solidFill>
                  <a:schemeClr val="accent1">
                    <a:lumMod val="75000"/>
                  </a:schemeClr>
                </a:solidFill>
              </a:rPr>
              <a:t>Gasol</a:t>
            </a:r>
            <a:r>
              <a:rPr lang="en-US" dirty="0" smtClean="0">
                <a:solidFill>
                  <a:schemeClr val="accent1">
                    <a:lumMod val="75000"/>
                  </a:schemeClr>
                </a:solidFill>
              </a:rPr>
              <a:t>: 12.6 PPG   Salary: $3,480,000 </a:t>
            </a:r>
          </a:p>
        </p:txBody>
      </p:sp>
      <p:pic>
        <p:nvPicPr>
          <p:cNvPr id="1026" name="Picture 2" descr="Tyler Hansbrough"/>
          <p:cNvPicPr>
            <a:picLocks noChangeAspect="1" noChangeArrowheads="1"/>
          </p:cNvPicPr>
          <p:nvPr/>
        </p:nvPicPr>
        <p:blipFill>
          <a:blip r:embed="rId4" cstate="print"/>
          <a:srcRect/>
          <a:stretch>
            <a:fillRect/>
          </a:stretch>
        </p:blipFill>
        <p:spPr bwMode="auto">
          <a:xfrm>
            <a:off x="-381000" y="5326598"/>
            <a:ext cx="2110199" cy="1531402"/>
          </a:xfrm>
          <a:prstGeom prst="rect">
            <a:avLst/>
          </a:prstGeom>
          <a:noFill/>
        </p:spPr>
      </p:pic>
      <p:pic>
        <p:nvPicPr>
          <p:cNvPr id="1028" name="Picture 4" descr="Marcus Cousin"/>
          <p:cNvPicPr>
            <a:picLocks noChangeAspect="1" noChangeArrowheads="1"/>
          </p:cNvPicPr>
          <p:nvPr/>
        </p:nvPicPr>
        <p:blipFill>
          <a:blip r:embed="rId5" cstate="print"/>
          <a:srcRect/>
          <a:stretch>
            <a:fillRect/>
          </a:stretch>
        </p:blipFill>
        <p:spPr bwMode="auto">
          <a:xfrm>
            <a:off x="1600200" y="5334000"/>
            <a:ext cx="2099998" cy="1524000"/>
          </a:xfrm>
          <a:prstGeom prst="rect">
            <a:avLst/>
          </a:prstGeom>
          <a:noFill/>
        </p:spPr>
      </p:pic>
      <p:pic>
        <p:nvPicPr>
          <p:cNvPr id="1030" name="Picture 6" descr="Magnum Rolle"/>
          <p:cNvPicPr>
            <a:picLocks noChangeAspect="1" noChangeArrowheads="1"/>
          </p:cNvPicPr>
          <p:nvPr/>
        </p:nvPicPr>
        <p:blipFill>
          <a:blip r:embed="rId6" cstate="print"/>
          <a:srcRect/>
          <a:stretch>
            <a:fillRect/>
          </a:stretch>
        </p:blipFill>
        <p:spPr bwMode="auto">
          <a:xfrm>
            <a:off x="3581400" y="5268140"/>
            <a:ext cx="2190750" cy="1589860"/>
          </a:xfrm>
          <a:prstGeom prst="rect">
            <a:avLst/>
          </a:prstGeom>
          <a:noFill/>
        </p:spPr>
      </p:pic>
      <p:pic>
        <p:nvPicPr>
          <p:cNvPr id="1032" name="Picture 8" descr="Kyle Weaver"/>
          <p:cNvPicPr>
            <a:picLocks noChangeAspect="1" noChangeArrowheads="1"/>
          </p:cNvPicPr>
          <p:nvPr/>
        </p:nvPicPr>
        <p:blipFill>
          <a:blip r:embed="rId7" cstate="print"/>
          <a:srcRect/>
          <a:stretch>
            <a:fillRect/>
          </a:stretch>
        </p:blipFill>
        <p:spPr bwMode="auto">
          <a:xfrm>
            <a:off x="5562600" y="5268141"/>
            <a:ext cx="2190750" cy="1589859"/>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Spent</a:t>
            </a:r>
            <a:endParaRPr lang="en-US" dirty="0"/>
          </a:p>
        </p:txBody>
      </p:sp>
      <p:sp>
        <p:nvSpPr>
          <p:cNvPr id="3" name="Content Placeholder 2"/>
          <p:cNvSpPr>
            <a:spLocks noGrp="1"/>
          </p:cNvSpPr>
          <p:nvPr>
            <p:ph idx="1"/>
          </p:nvPr>
        </p:nvSpPr>
        <p:spPr/>
        <p:txBody>
          <a:bodyPr>
            <a:normAutofit/>
          </a:bodyPr>
          <a:lstStyle/>
          <a:p>
            <a:pPr algn="ctr"/>
            <a:r>
              <a:rPr lang="en-US" sz="4000" dirty="0" smtClean="0"/>
              <a:t>$</a:t>
            </a:r>
            <a:r>
              <a:rPr lang="en-US" sz="4000" dirty="0" smtClean="0"/>
              <a:t>34,964,445</a:t>
            </a:r>
          </a:p>
          <a:p>
            <a:pPr algn="ctr"/>
            <a:r>
              <a:rPr lang="en-US" sz="4000" dirty="0" smtClean="0"/>
              <a:t>Cap $35,000,000</a:t>
            </a:r>
            <a:endParaRPr lang="en-US" sz="4000" dirty="0"/>
          </a:p>
        </p:txBody>
      </p:sp>
      <p:pic>
        <p:nvPicPr>
          <p:cNvPr id="1026" name="Picture 2" descr="http://hishersandtheirs.files.wordpress.com/2011/01/money.jpg"/>
          <p:cNvPicPr>
            <a:picLocks noChangeAspect="1" noChangeArrowheads="1"/>
          </p:cNvPicPr>
          <p:nvPr/>
        </p:nvPicPr>
        <p:blipFill>
          <a:blip r:embed="rId2" cstate="print"/>
          <a:srcRect/>
          <a:stretch>
            <a:fillRect/>
          </a:stretch>
        </p:blipFill>
        <p:spPr bwMode="auto">
          <a:xfrm>
            <a:off x="2667000" y="3200400"/>
            <a:ext cx="4238625" cy="28956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269</Words>
  <Application>Microsoft Office PowerPoint</Application>
  <PresentationFormat>On-screen Show (4:3)</PresentationFormat>
  <Paragraphs>45</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Derrick Rose (Point Guard)</vt:lpstr>
      <vt:lpstr>Eric Gordon(Guard)</vt:lpstr>
      <vt:lpstr>Kevin Durant ( Small Forward)</vt:lpstr>
      <vt:lpstr>Joakim Noah (Center) </vt:lpstr>
      <vt:lpstr>Kevin Love(Power Forward)</vt:lpstr>
      <vt:lpstr>Guards</vt:lpstr>
      <vt:lpstr>Forwards/Center</vt:lpstr>
      <vt:lpstr>Total Spent</vt:lpstr>
    </vt:vector>
  </TitlesOfParts>
  <Company>Scotia-Glenville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Derrick Rose</dc:title>
  <dc:creator>13cflahe</dc:creator>
  <cp:lastModifiedBy>13cflahe</cp:lastModifiedBy>
  <cp:revision>14</cp:revision>
  <dcterms:created xsi:type="dcterms:W3CDTF">2011-04-28T14:52:23Z</dcterms:created>
  <dcterms:modified xsi:type="dcterms:W3CDTF">2011-05-03T15:08:20Z</dcterms:modified>
</cp:coreProperties>
</file>